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2" r:id="rId7"/>
    <p:sldId id="263" r:id="rId8"/>
    <p:sldId id="261" r:id="rId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7F84"/>
    <a:srgbClr val="82BEF1"/>
    <a:srgbClr val="C2A25C"/>
    <a:srgbClr val="6F706A"/>
    <a:srgbClr val="C3A357"/>
    <a:srgbClr val="6D5E4B"/>
    <a:srgbClr val="BFCAD1"/>
    <a:srgbClr val="767857"/>
    <a:srgbClr val="B15723"/>
    <a:srgbClr val="F0CF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image" Target="../media/image11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image" Target="../media/image11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BFA6C6-7558-4A21-98FC-C738BE6A77F3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pl-PL"/>
        </a:p>
      </dgm:t>
    </dgm:pt>
    <dgm:pt modelId="{34E0FA76-27BD-4F61-9108-B2BCFFE14DF3}">
      <dgm:prSet custT="1"/>
      <dgm:spPr/>
      <dgm:t>
        <a:bodyPr/>
        <a:lstStyle/>
        <a:p>
          <a:pPr rtl="0"/>
          <a:r>
            <a:rPr lang="pl-PL" sz="4400" dirty="0" smtClean="0">
              <a:latin typeface="Matura MT Script Capitals" panose="03020802060602070202" pitchFamily="66" charset="0"/>
            </a:rPr>
            <a:t>Jan</a:t>
          </a:r>
          <a:endParaRPr lang="pl-PL" sz="4400" dirty="0">
            <a:latin typeface="Matura MT Script Capitals" panose="03020802060602070202" pitchFamily="66" charset="0"/>
          </a:endParaRPr>
        </a:p>
      </dgm:t>
    </dgm:pt>
    <dgm:pt modelId="{6CCA326F-3C5B-4C13-BFEE-E41A22A3DB30}" type="parTrans" cxnId="{FD2AB2FE-8215-4204-8AF3-90DFE8D8181F}">
      <dgm:prSet/>
      <dgm:spPr/>
      <dgm:t>
        <a:bodyPr/>
        <a:lstStyle/>
        <a:p>
          <a:endParaRPr lang="pl-PL"/>
        </a:p>
      </dgm:t>
    </dgm:pt>
    <dgm:pt modelId="{527FF394-8590-4985-BDE2-D24125ECC714}" type="sibTrans" cxnId="{FD2AB2FE-8215-4204-8AF3-90DFE8D8181F}">
      <dgm:prSet/>
      <dgm:spPr/>
      <dgm:t>
        <a:bodyPr/>
        <a:lstStyle/>
        <a:p>
          <a:endParaRPr lang="pl-PL"/>
        </a:p>
      </dgm:t>
    </dgm:pt>
    <dgm:pt modelId="{415E67A2-4B46-48F9-A059-248813069A19}">
      <dgm:prSet custT="1"/>
      <dgm:spPr/>
      <dgm:t>
        <a:bodyPr/>
        <a:lstStyle/>
        <a:p>
          <a:pPr rtl="0"/>
          <a:r>
            <a:rPr lang="pl-PL" sz="4000" dirty="0" smtClean="0">
              <a:latin typeface="Matura MT Script Capitals" panose="03020802060602070202" pitchFamily="66" charset="0"/>
            </a:rPr>
            <a:t>Antoni</a:t>
          </a:r>
          <a:endParaRPr lang="pl-PL" sz="4000" dirty="0">
            <a:latin typeface="Matura MT Script Capitals" panose="03020802060602070202" pitchFamily="66" charset="0"/>
          </a:endParaRPr>
        </a:p>
      </dgm:t>
    </dgm:pt>
    <dgm:pt modelId="{5D55C53B-B644-487E-A01B-D0232E5213DC}" type="parTrans" cxnId="{8746CA41-4C6B-4A37-969A-0952A05398B4}">
      <dgm:prSet/>
      <dgm:spPr/>
      <dgm:t>
        <a:bodyPr/>
        <a:lstStyle/>
        <a:p>
          <a:endParaRPr lang="pl-PL"/>
        </a:p>
      </dgm:t>
    </dgm:pt>
    <dgm:pt modelId="{A2003AA0-F744-45CD-B1F7-F4B76A635742}" type="sibTrans" cxnId="{8746CA41-4C6B-4A37-969A-0952A05398B4}">
      <dgm:prSet/>
      <dgm:spPr/>
      <dgm:t>
        <a:bodyPr/>
        <a:lstStyle/>
        <a:p>
          <a:endParaRPr lang="pl-PL"/>
        </a:p>
      </dgm:t>
    </dgm:pt>
    <dgm:pt modelId="{BADB6584-7771-4CF7-8B58-6CFD756FA2E8}">
      <dgm:prSet custT="1"/>
      <dgm:spPr/>
      <dgm:t>
        <a:bodyPr/>
        <a:lstStyle/>
        <a:p>
          <a:pPr rtl="0"/>
          <a:r>
            <a:rPr lang="pl-PL" sz="2800" dirty="0" smtClean="0">
              <a:latin typeface="Matura MT Script Capitals" panose="03020802060602070202" pitchFamily="66" charset="0"/>
            </a:rPr>
            <a:t>Matka Boska</a:t>
          </a:r>
          <a:endParaRPr lang="pl-PL" sz="2800" dirty="0">
            <a:latin typeface="Matura MT Script Capitals" panose="03020802060602070202" pitchFamily="66" charset="0"/>
          </a:endParaRPr>
        </a:p>
      </dgm:t>
    </dgm:pt>
    <dgm:pt modelId="{C0C58A4A-7D6F-4418-97D6-E76C5082B5C9}" type="parTrans" cxnId="{863CC5CA-3CDB-47CB-96A8-88B85F010EB5}">
      <dgm:prSet/>
      <dgm:spPr/>
      <dgm:t>
        <a:bodyPr/>
        <a:lstStyle/>
        <a:p>
          <a:endParaRPr lang="pl-PL"/>
        </a:p>
      </dgm:t>
    </dgm:pt>
    <dgm:pt modelId="{F217B2FB-E742-47A2-973E-37F48558CA9E}" type="sibTrans" cxnId="{863CC5CA-3CDB-47CB-96A8-88B85F010EB5}">
      <dgm:prSet/>
      <dgm:spPr/>
      <dgm:t>
        <a:bodyPr/>
        <a:lstStyle/>
        <a:p>
          <a:endParaRPr lang="pl-PL"/>
        </a:p>
      </dgm:t>
    </dgm:pt>
    <dgm:pt modelId="{9EF45800-7ECA-406F-832F-CB7115C4A624}" type="pres">
      <dgm:prSet presAssocID="{06BFA6C6-7558-4A21-98FC-C738BE6A77F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6A7D7E2A-3229-45C3-B3E7-206CD498C8B9}" type="pres">
      <dgm:prSet presAssocID="{34E0FA76-27BD-4F61-9108-B2BCFFE14DF3}" presName="composite" presStyleCnt="0"/>
      <dgm:spPr/>
    </dgm:pt>
    <dgm:pt modelId="{689507F8-BFA6-4C02-A3A8-0D3835671B5D}" type="pres">
      <dgm:prSet presAssocID="{34E0FA76-27BD-4F61-9108-B2BCFFE14DF3}" presName="rect1" presStyleLbl="b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3000" b="-33000"/>
          </a:stretch>
        </a:blipFill>
      </dgm:spPr>
      <dgm:t>
        <a:bodyPr/>
        <a:lstStyle/>
        <a:p>
          <a:endParaRPr lang="pl-PL"/>
        </a:p>
      </dgm:t>
    </dgm:pt>
    <dgm:pt modelId="{43A0C5EB-FBEB-4595-A92A-F3CCC162676E}" type="pres">
      <dgm:prSet presAssocID="{34E0FA76-27BD-4F61-9108-B2BCFFE14DF3}" presName="wedgeRectCallout1" presStyleLbl="node1" presStyleIdx="0" presStyleCnt="3" custLinFactNeighborY="114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48211E1-AC87-4D8D-ABAE-F233C5ABF7CA}" type="pres">
      <dgm:prSet presAssocID="{527FF394-8590-4985-BDE2-D24125ECC714}" presName="sibTrans" presStyleCnt="0"/>
      <dgm:spPr/>
    </dgm:pt>
    <dgm:pt modelId="{BCEA0F3E-E39E-48B2-83E2-ABEAB68B70AD}" type="pres">
      <dgm:prSet presAssocID="{415E67A2-4B46-48F9-A059-248813069A19}" presName="composite" presStyleCnt="0"/>
      <dgm:spPr/>
    </dgm:pt>
    <dgm:pt modelId="{60D681F8-E077-4BC0-8B78-0A3DB0995B29}" type="pres">
      <dgm:prSet presAssocID="{415E67A2-4B46-48F9-A059-248813069A19}" presName="rect1" presStyleLbl="b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3000" b="-33000"/>
          </a:stretch>
        </a:blipFill>
      </dgm:spPr>
      <dgm:t>
        <a:bodyPr/>
        <a:lstStyle/>
        <a:p>
          <a:endParaRPr lang="pl-PL"/>
        </a:p>
      </dgm:t>
    </dgm:pt>
    <dgm:pt modelId="{8C8E03EC-1960-41DE-B6D3-208CD8D275B7}" type="pres">
      <dgm:prSet presAssocID="{415E67A2-4B46-48F9-A059-248813069A19}" presName="wedgeRectCallout1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25B27CC-4EEA-45D4-8CB8-093F1EFA9486}" type="pres">
      <dgm:prSet presAssocID="{A2003AA0-F744-45CD-B1F7-F4B76A635742}" presName="sibTrans" presStyleCnt="0"/>
      <dgm:spPr/>
    </dgm:pt>
    <dgm:pt modelId="{42DEB873-6B1C-42F3-83D4-3F90D87B5B84}" type="pres">
      <dgm:prSet presAssocID="{BADB6584-7771-4CF7-8B58-6CFD756FA2E8}" presName="composite" presStyleCnt="0"/>
      <dgm:spPr/>
    </dgm:pt>
    <dgm:pt modelId="{B3124BF6-F1F7-4BDC-8B43-62EBDA0F1739}" type="pres">
      <dgm:prSet presAssocID="{BADB6584-7771-4CF7-8B58-6CFD756FA2E8}" presName="rect1" presStyleLbl="b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3000" b="-33000"/>
          </a:stretch>
        </a:blipFill>
      </dgm:spPr>
      <dgm:t>
        <a:bodyPr/>
        <a:lstStyle/>
        <a:p>
          <a:endParaRPr lang="pl-PL"/>
        </a:p>
      </dgm:t>
    </dgm:pt>
    <dgm:pt modelId="{44F31CD9-A442-44DF-98CD-AA0F4483CF82}" type="pres">
      <dgm:prSet presAssocID="{BADB6584-7771-4CF7-8B58-6CFD756FA2E8}" presName="wedgeRectCallout1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863CC5CA-3CDB-47CB-96A8-88B85F010EB5}" srcId="{06BFA6C6-7558-4A21-98FC-C738BE6A77F3}" destId="{BADB6584-7771-4CF7-8B58-6CFD756FA2E8}" srcOrd="2" destOrd="0" parTransId="{C0C58A4A-7D6F-4418-97D6-E76C5082B5C9}" sibTransId="{F217B2FB-E742-47A2-973E-37F48558CA9E}"/>
    <dgm:cxn modelId="{7D8477CA-29CD-48D8-B784-515568B51B2B}" type="presOf" srcId="{BADB6584-7771-4CF7-8B58-6CFD756FA2E8}" destId="{44F31CD9-A442-44DF-98CD-AA0F4483CF82}" srcOrd="0" destOrd="0" presId="urn:microsoft.com/office/officeart/2008/layout/BendingPictureCaptionList"/>
    <dgm:cxn modelId="{C723ECAE-2B5F-42E6-BB1C-A03CD0ED259C}" type="presOf" srcId="{34E0FA76-27BD-4F61-9108-B2BCFFE14DF3}" destId="{43A0C5EB-FBEB-4595-A92A-F3CCC162676E}" srcOrd="0" destOrd="0" presId="urn:microsoft.com/office/officeart/2008/layout/BendingPictureCaptionList"/>
    <dgm:cxn modelId="{0C277ECE-865B-48ED-A004-C8B9A8869580}" type="presOf" srcId="{06BFA6C6-7558-4A21-98FC-C738BE6A77F3}" destId="{9EF45800-7ECA-406F-832F-CB7115C4A624}" srcOrd="0" destOrd="0" presId="urn:microsoft.com/office/officeart/2008/layout/BendingPictureCaptionList"/>
    <dgm:cxn modelId="{80FDB70B-AD86-4E9F-9780-6B9FCBE00E84}" type="presOf" srcId="{415E67A2-4B46-48F9-A059-248813069A19}" destId="{8C8E03EC-1960-41DE-B6D3-208CD8D275B7}" srcOrd="0" destOrd="0" presId="urn:microsoft.com/office/officeart/2008/layout/BendingPictureCaptionList"/>
    <dgm:cxn modelId="{FD2AB2FE-8215-4204-8AF3-90DFE8D8181F}" srcId="{06BFA6C6-7558-4A21-98FC-C738BE6A77F3}" destId="{34E0FA76-27BD-4F61-9108-B2BCFFE14DF3}" srcOrd="0" destOrd="0" parTransId="{6CCA326F-3C5B-4C13-BFEE-E41A22A3DB30}" sibTransId="{527FF394-8590-4985-BDE2-D24125ECC714}"/>
    <dgm:cxn modelId="{8746CA41-4C6B-4A37-969A-0952A05398B4}" srcId="{06BFA6C6-7558-4A21-98FC-C738BE6A77F3}" destId="{415E67A2-4B46-48F9-A059-248813069A19}" srcOrd="1" destOrd="0" parTransId="{5D55C53B-B644-487E-A01B-D0232E5213DC}" sibTransId="{A2003AA0-F744-45CD-B1F7-F4B76A635742}"/>
    <dgm:cxn modelId="{4A914C9B-14FC-4B0F-A497-A0B2DFE7625C}" type="presParOf" srcId="{9EF45800-7ECA-406F-832F-CB7115C4A624}" destId="{6A7D7E2A-3229-45C3-B3E7-206CD498C8B9}" srcOrd="0" destOrd="0" presId="urn:microsoft.com/office/officeart/2008/layout/BendingPictureCaptionList"/>
    <dgm:cxn modelId="{4A6963F0-E0E8-4D69-96E4-6C8BBCE13ED0}" type="presParOf" srcId="{6A7D7E2A-3229-45C3-B3E7-206CD498C8B9}" destId="{689507F8-BFA6-4C02-A3A8-0D3835671B5D}" srcOrd="0" destOrd="0" presId="urn:microsoft.com/office/officeart/2008/layout/BendingPictureCaptionList"/>
    <dgm:cxn modelId="{D54D094B-8535-4C94-97FE-27C164EB592A}" type="presParOf" srcId="{6A7D7E2A-3229-45C3-B3E7-206CD498C8B9}" destId="{43A0C5EB-FBEB-4595-A92A-F3CCC162676E}" srcOrd="1" destOrd="0" presId="urn:microsoft.com/office/officeart/2008/layout/BendingPictureCaptionList"/>
    <dgm:cxn modelId="{AA439DDB-91AE-478F-98A9-261B8123A52F}" type="presParOf" srcId="{9EF45800-7ECA-406F-832F-CB7115C4A624}" destId="{C48211E1-AC87-4D8D-ABAE-F233C5ABF7CA}" srcOrd="1" destOrd="0" presId="urn:microsoft.com/office/officeart/2008/layout/BendingPictureCaptionList"/>
    <dgm:cxn modelId="{9366616D-A5C4-4FD8-A584-3E8D77FB48A9}" type="presParOf" srcId="{9EF45800-7ECA-406F-832F-CB7115C4A624}" destId="{BCEA0F3E-E39E-48B2-83E2-ABEAB68B70AD}" srcOrd="2" destOrd="0" presId="urn:microsoft.com/office/officeart/2008/layout/BendingPictureCaptionList"/>
    <dgm:cxn modelId="{1E26C5E1-38F2-4D8C-88A6-D50BC50D8B84}" type="presParOf" srcId="{BCEA0F3E-E39E-48B2-83E2-ABEAB68B70AD}" destId="{60D681F8-E077-4BC0-8B78-0A3DB0995B29}" srcOrd="0" destOrd="0" presId="urn:microsoft.com/office/officeart/2008/layout/BendingPictureCaptionList"/>
    <dgm:cxn modelId="{A8D81F87-B5D2-4B4F-AFC6-DBFE127DDF24}" type="presParOf" srcId="{BCEA0F3E-E39E-48B2-83E2-ABEAB68B70AD}" destId="{8C8E03EC-1960-41DE-B6D3-208CD8D275B7}" srcOrd="1" destOrd="0" presId="urn:microsoft.com/office/officeart/2008/layout/BendingPictureCaptionList"/>
    <dgm:cxn modelId="{B141FDD4-CE1E-4F22-B8EB-9A60E621FFA8}" type="presParOf" srcId="{9EF45800-7ECA-406F-832F-CB7115C4A624}" destId="{425B27CC-4EEA-45D4-8CB8-093F1EFA9486}" srcOrd="3" destOrd="0" presId="urn:microsoft.com/office/officeart/2008/layout/BendingPictureCaptionList"/>
    <dgm:cxn modelId="{5903E6C8-C4D2-466F-A568-2AB5E9F639B0}" type="presParOf" srcId="{9EF45800-7ECA-406F-832F-CB7115C4A624}" destId="{42DEB873-6B1C-42F3-83D4-3F90D87B5B84}" srcOrd="4" destOrd="0" presId="urn:microsoft.com/office/officeart/2008/layout/BendingPictureCaptionList"/>
    <dgm:cxn modelId="{37BF4756-2419-46D3-A158-840925806EDA}" type="presParOf" srcId="{42DEB873-6B1C-42F3-83D4-3F90D87B5B84}" destId="{B3124BF6-F1F7-4BDC-8B43-62EBDA0F1739}" srcOrd="0" destOrd="0" presId="urn:microsoft.com/office/officeart/2008/layout/BendingPictureCaptionList"/>
    <dgm:cxn modelId="{A612B440-65E8-4A31-8488-812C06247483}" type="presParOf" srcId="{42DEB873-6B1C-42F3-83D4-3F90D87B5B84}" destId="{44F31CD9-A442-44DF-98CD-AA0F4483CF82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9507F8-BFA6-4C02-A3A8-0D3835671B5D}">
      <dsp:nvSpPr>
        <dsp:cNvPr id="0" name=""/>
        <dsp:cNvSpPr/>
      </dsp:nvSpPr>
      <dsp:spPr>
        <a:xfrm>
          <a:off x="0" y="663912"/>
          <a:ext cx="3039893" cy="24319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3000" b="-3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A0C5EB-FBEB-4595-A92A-F3CCC162676E}">
      <dsp:nvSpPr>
        <dsp:cNvPr id="0" name=""/>
        <dsp:cNvSpPr/>
      </dsp:nvSpPr>
      <dsp:spPr>
        <a:xfrm>
          <a:off x="273590" y="2862364"/>
          <a:ext cx="2705505" cy="851170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4400" kern="1200" dirty="0" smtClean="0">
              <a:latin typeface="Matura MT Script Capitals" panose="03020802060602070202" pitchFamily="66" charset="0"/>
            </a:rPr>
            <a:t>Jan</a:t>
          </a:r>
          <a:endParaRPr lang="pl-PL" sz="4400" kern="1200" dirty="0">
            <a:latin typeface="Matura MT Script Capitals" panose="03020802060602070202" pitchFamily="66" charset="0"/>
          </a:endParaRPr>
        </a:p>
      </dsp:txBody>
      <dsp:txXfrm>
        <a:off x="273590" y="2862364"/>
        <a:ext cx="2705505" cy="851170"/>
      </dsp:txXfrm>
    </dsp:sp>
    <dsp:sp modelId="{60D681F8-E077-4BC0-8B78-0A3DB0995B29}">
      <dsp:nvSpPr>
        <dsp:cNvPr id="0" name=""/>
        <dsp:cNvSpPr/>
      </dsp:nvSpPr>
      <dsp:spPr>
        <a:xfrm>
          <a:off x="3343882" y="663912"/>
          <a:ext cx="3039893" cy="2431914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3000" b="-3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8E03EC-1960-41DE-B6D3-208CD8D275B7}">
      <dsp:nvSpPr>
        <dsp:cNvPr id="0" name=""/>
        <dsp:cNvSpPr/>
      </dsp:nvSpPr>
      <dsp:spPr>
        <a:xfrm>
          <a:off x="3617473" y="2852635"/>
          <a:ext cx="2705505" cy="851170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3">
            <a:shade val="50000"/>
            <a:hueOff val="0"/>
            <a:satOff val="0"/>
            <a:lumOff val="239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4000" kern="1200" dirty="0" smtClean="0">
              <a:latin typeface="Matura MT Script Capitals" panose="03020802060602070202" pitchFamily="66" charset="0"/>
            </a:rPr>
            <a:t>Antoni</a:t>
          </a:r>
          <a:endParaRPr lang="pl-PL" sz="4000" kern="1200" dirty="0">
            <a:latin typeface="Matura MT Script Capitals" panose="03020802060602070202" pitchFamily="66" charset="0"/>
          </a:endParaRPr>
        </a:p>
      </dsp:txBody>
      <dsp:txXfrm>
        <a:off x="3617473" y="2852635"/>
        <a:ext cx="2705505" cy="851170"/>
      </dsp:txXfrm>
    </dsp:sp>
    <dsp:sp modelId="{B3124BF6-F1F7-4BDC-8B43-62EBDA0F1739}">
      <dsp:nvSpPr>
        <dsp:cNvPr id="0" name=""/>
        <dsp:cNvSpPr/>
      </dsp:nvSpPr>
      <dsp:spPr>
        <a:xfrm>
          <a:off x="6687765" y="663912"/>
          <a:ext cx="3039893" cy="243191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3000" b="-3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F31CD9-A442-44DF-98CD-AA0F4483CF82}">
      <dsp:nvSpPr>
        <dsp:cNvPr id="0" name=""/>
        <dsp:cNvSpPr/>
      </dsp:nvSpPr>
      <dsp:spPr>
        <a:xfrm>
          <a:off x="6961355" y="2852635"/>
          <a:ext cx="2705505" cy="851170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3">
            <a:shade val="50000"/>
            <a:hueOff val="0"/>
            <a:satOff val="0"/>
            <a:lumOff val="239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800" kern="1200" dirty="0" smtClean="0">
              <a:latin typeface="Matura MT Script Capitals" panose="03020802060602070202" pitchFamily="66" charset="0"/>
            </a:rPr>
            <a:t>Matka Boska</a:t>
          </a:r>
          <a:endParaRPr lang="pl-PL" sz="2800" kern="1200" dirty="0">
            <a:latin typeface="Matura MT Script Capitals" panose="03020802060602070202" pitchFamily="66" charset="0"/>
          </a:endParaRPr>
        </a:p>
      </dsp:txBody>
      <dsp:txXfrm>
        <a:off x="6961355" y="2852635"/>
        <a:ext cx="2705505" cy="8511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6567-1D14-476C-9923-283612567D27}" type="datetimeFigureOut">
              <a:rPr lang="pl-PL" smtClean="0"/>
              <a:t>10.03.2026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18659-B2CD-4315-9CDE-8B7A81F693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9194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6567-1D14-476C-9923-283612567D27}" type="datetimeFigureOut">
              <a:rPr lang="pl-PL" smtClean="0"/>
              <a:t>10.03.2026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18659-B2CD-4315-9CDE-8B7A81F693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1404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6567-1D14-476C-9923-283612567D27}" type="datetimeFigureOut">
              <a:rPr lang="pl-PL" smtClean="0"/>
              <a:t>10.03.2026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18659-B2CD-4315-9CDE-8B7A81F693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9425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6567-1D14-476C-9923-283612567D27}" type="datetimeFigureOut">
              <a:rPr lang="pl-PL" smtClean="0"/>
              <a:t>10.03.2026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18659-B2CD-4315-9CDE-8B7A81F693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8225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6567-1D14-476C-9923-283612567D27}" type="datetimeFigureOut">
              <a:rPr lang="pl-PL" smtClean="0"/>
              <a:t>10.03.2026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18659-B2CD-4315-9CDE-8B7A81F693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3972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6567-1D14-476C-9923-283612567D27}" type="datetimeFigureOut">
              <a:rPr lang="pl-PL" smtClean="0"/>
              <a:t>10.03.2026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18659-B2CD-4315-9CDE-8B7A81F693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62385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6567-1D14-476C-9923-283612567D27}" type="datetimeFigureOut">
              <a:rPr lang="pl-PL" smtClean="0"/>
              <a:t>10.03.2026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18659-B2CD-4315-9CDE-8B7A81F693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87390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6567-1D14-476C-9923-283612567D27}" type="datetimeFigureOut">
              <a:rPr lang="pl-PL" smtClean="0"/>
              <a:t>10.03.2026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18659-B2CD-4315-9CDE-8B7A81F693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92019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6567-1D14-476C-9923-283612567D27}" type="datetimeFigureOut">
              <a:rPr lang="pl-PL" smtClean="0"/>
              <a:t>10.03.2026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18659-B2CD-4315-9CDE-8B7A81F693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8397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6567-1D14-476C-9923-283612567D27}" type="datetimeFigureOut">
              <a:rPr lang="pl-PL" smtClean="0"/>
              <a:t>10.03.2026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18659-B2CD-4315-9CDE-8B7A81F693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6837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6567-1D14-476C-9923-283612567D27}" type="datetimeFigureOut">
              <a:rPr lang="pl-PL" smtClean="0"/>
              <a:t>10.03.2026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18659-B2CD-4315-9CDE-8B7A81F693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5029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826567-1D14-476C-9923-283612567D27}" type="datetimeFigureOut">
              <a:rPr lang="pl-PL" smtClean="0"/>
              <a:t>10.03.2026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18659-B2CD-4315-9CDE-8B7A81F693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64114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5000" b="-8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163649" y="1663429"/>
            <a:ext cx="8504350" cy="1846533"/>
          </a:xfrm>
          <a:gradFill>
            <a:gsLst>
              <a:gs pos="0">
                <a:schemeClr val="tx1">
                  <a:lumMod val="95000"/>
                  <a:lumOff val="5000"/>
                </a:schemeClr>
              </a:gs>
              <a:gs pos="66000">
                <a:schemeClr val="tx1">
                  <a:lumMod val="65000"/>
                  <a:lumOff val="35000"/>
                  <a:alpha val="13000"/>
                </a:schemeClr>
              </a:gs>
            </a:gsLst>
            <a:lin ang="5400000" scaled="0"/>
          </a:gradFill>
          <a:ln/>
          <a:effectLst>
            <a:outerShdw blurRad="57150" dist="19050" dir="5400000" algn="ctr" rotWithShape="0">
              <a:schemeClr val="tx1">
                <a:alpha val="63000"/>
              </a:scheme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pl-P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Sanktuarium Matki BOŻEJ</a:t>
            </a:r>
            <a:r>
              <a:rPr lang="pl-P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Łaskawej</a:t>
            </a:r>
            <a:endParaRPr lang="pl-P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anose="04020705040A02060702" pitchFamily="82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163649" y="3509961"/>
            <a:ext cx="8504349" cy="1441417"/>
          </a:xfrm>
          <a:gradFill>
            <a:gsLst>
              <a:gs pos="0">
                <a:schemeClr val="bg1">
                  <a:lumMod val="75000"/>
                  <a:alpha val="17000"/>
                </a:schemeClr>
              </a:gs>
              <a:gs pos="99000">
                <a:schemeClr val="dk1">
                  <a:lumMod val="99000"/>
                  <a:satMod val="120000"/>
                  <a:shade val="78000"/>
                  <a:alpha val="84000"/>
                </a:schemeClr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endParaRPr lang="pl-PL" dirty="0" smtClean="0"/>
          </a:p>
          <a:p>
            <a:r>
              <a:rPr lang="pl-PL" dirty="0" smtClean="0">
                <a:solidFill>
                  <a:schemeClr val="bg1"/>
                </a:solidFill>
                <a:latin typeface="Algerian" panose="04020705040A02060702" pitchFamily="82" charset="0"/>
              </a:rPr>
              <a:t>Kościół </a:t>
            </a:r>
            <a:r>
              <a:rPr lang="pl-PL" dirty="0" err="1" smtClean="0">
                <a:solidFill>
                  <a:schemeClr val="bg1"/>
                </a:solidFill>
                <a:latin typeface="Algerian" panose="04020705040A02060702" pitchFamily="82" charset="0"/>
              </a:rPr>
              <a:t>pw</a:t>
            </a:r>
            <a:r>
              <a:rPr lang="pl-PL" dirty="0" smtClean="0">
                <a:solidFill>
                  <a:schemeClr val="bg1"/>
                </a:solidFill>
                <a:latin typeface="Algerian" panose="04020705040A02060702" pitchFamily="82" charset="0"/>
              </a:rPr>
              <a:t> Narodzenia Najświętszej Maryi Panny w Hyżnem</a:t>
            </a:r>
            <a:endParaRPr lang="pl-PL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Plus 3"/>
          <p:cNvSpPr/>
          <p:nvPr/>
        </p:nvSpPr>
        <p:spPr>
          <a:xfrm>
            <a:off x="817397" y="-2750782"/>
            <a:ext cx="817809" cy="12521485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876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3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gradFill>
            <a:gsLst>
              <a:gs pos="41000">
                <a:schemeClr val="accent6">
                  <a:lumMod val="75000"/>
                </a:schemeClr>
              </a:gs>
              <a:gs pos="0">
                <a:schemeClr val="bg2">
                  <a:lumMod val="50000"/>
                </a:schemeClr>
              </a:gs>
              <a:gs pos="72000">
                <a:schemeClr val="bg2">
                  <a:lumMod val="10000"/>
                </a:schemeClr>
              </a:gs>
            </a:gsLst>
            <a:lin ang="5400000" scaled="1"/>
          </a:gradFill>
          <a:effectLst>
            <a:softEdge rad="76200"/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pl-PL" sz="54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PoczĄtki koŚcioła</a:t>
            </a:r>
            <a:endParaRPr lang="pl-PL" sz="540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pic>
        <p:nvPicPr>
          <p:cNvPr id="8" name="Symbol zastępczy obrazu 7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16" b="26016"/>
          <a:stretch>
            <a:fillRect/>
          </a:stretch>
        </p:blipFill>
        <p:spPr>
          <a:xfrm>
            <a:off x="7357955" y="457200"/>
            <a:ext cx="4401010" cy="347507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Symbol zastępczy tekstu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pl-PL" sz="2000" dirty="0" smtClean="0">
              <a:solidFill>
                <a:schemeClr val="bg1"/>
              </a:solidFill>
            </a:endParaRPr>
          </a:p>
          <a:p>
            <a:r>
              <a:rPr lang="pl-PL" sz="2000" dirty="0" smtClean="0">
                <a:solidFill>
                  <a:schemeClr val="bg1"/>
                </a:solidFill>
              </a:rPr>
              <a:t>Kto wpadł na budowę Kościoła w Hyżnem?  </a:t>
            </a:r>
          </a:p>
          <a:p>
            <a:r>
              <a:rPr lang="pl-PL" sz="2000" dirty="0" smtClean="0">
                <a:solidFill>
                  <a:schemeClr val="bg1"/>
                </a:solidFill>
              </a:rPr>
              <a:t>Do końca nie wiadomo. Wiemy że był to syn lub wnuk właściciela Hyżnego w XVI wieku. Był nim Stanisław Wapowski. Jego krewna – Katarzyna, podarowała przed swoją śmiercią obraz Matki Bożej Łaskawej słynący łaskami już w jej domu. </a:t>
            </a:r>
          </a:p>
        </p:txBody>
      </p:sp>
      <p:sp>
        <p:nvSpPr>
          <p:cNvPr id="7" name="Plus 6"/>
          <p:cNvSpPr/>
          <p:nvPr/>
        </p:nvSpPr>
        <p:spPr>
          <a:xfrm>
            <a:off x="33876" y="-2449621"/>
            <a:ext cx="805912" cy="11747716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937" y="1011677"/>
            <a:ext cx="2601618" cy="424126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4031" y="2424669"/>
            <a:ext cx="2402482" cy="384109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793751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7" y="388557"/>
            <a:ext cx="3932237" cy="1600200"/>
          </a:xfrm>
          <a:gradFill>
            <a:gsLst>
              <a:gs pos="41000">
                <a:srgbClr val="F0CF93"/>
              </a:gs>
              <a:gs pos="0">
                <a:schemeClr val="bg2">
                  <a:lumMod val="50000"/>
                </a:schemeClr>
              </a:gs>
              <a:gs pos="72000">
                <a:schemeClr val="bg2">
                  <a:lumMod val="10000"/>
                </a:schemeClr>
              </a:gs>
            </a:gsLst>
            <a:lin ang="5400000" scaled="1"/>
          </a:gradFill>
          <a:effectLst>
            <a:softEdge rad="50800"/>
          </a:effectLst>
        </p:spPr>
        <p:txBody>
          <a:bodyPr>
            <a:normAutofit/>
          </a:bodyPr>
          <a:lstStyle/>
          <a:p>
            <a:r>
              <a:rPr lang="pl-PL" sz="54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Cudowny </a:t>
            </a:r>
            <a:r>
              <a:rPr lang="pl-PL" sz="5400" dirty="0">
                <a:solidFill>
                  <a:schemeClr val="bg1"/>
                </a:solidFill>
                <a:latin typeface="Algerian" panose="04020705040A02060702" pitchFamily="82" charset="0"/>
                <a:ea typeface="+mn-ea"/>
                <a:cs typeface="+mn-cs"/>
              </a:rPr>
              <a:t>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/>
          <a:p>
            <a:r>
              <a:rPr lang="pl-PL" sz="2000" dirty="0" smtClean="0"/>
              <a:t>J</a:t>
            </a:r>
            <a:endParaRPr lang="pl-PL" sz="2000" dirty="0"/>
          </a:p>
        </p:txBody>
      </p:sp>
      <p:sp>
        <p:nvSpPr>
          <p:cNvPr id="6" name="pole tekstowe 5"/>
          <p:cNvSpPr txBox="1"/>
          <p:nvPr/>
        </p:nvSpPr>
        <p:spPr>
          <a:xfrm>
            <a:off x="842449" y="2057400"/>
            <a:ext cx="405418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b="1" dirty="0" smtClean="0">
                <a:solidFill>
                  <a:schemeClr val="bg1"/>
                </a:solidFill>
              </a:rPr>
              <a:t>Obraz powstał przed rokiem 1590 i jest dziełem nieznanego malarza. Umieszczono go w głównym ołtarzu. Jest namalowany  techniką olejną na lipowej desce o wymiarach 209x119 cm</a:t>
            </a:r>
            <a:r>
              <a:rPr lang="pl-PL" b="1" dirty="0" smtClean="0">
                <a:solidFill>
                  <a:schemeClr val="bg1"/>
                </a:solidFill>
              </a:rPr>
              <a:t>.</a:t>
            </a:r>
            <a:endParaRPr lang="en-US" b="1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b="1" dirty="0" smtClean="0">
                <a:solidFill>
                  <a:schemeClr val="bg1"/>
                </a:solidFill>
              </a:rPr>
              <a:t> </a:t>
            </a:r>
            <a:r>
              <a:rPr lang="pl-PL" b="1" dirty="0" smtClean="0">
                <a:solidFill>
                  <a:schemeClr val="bg1"/>
                </a:solidFill>
              </a:rPr>
              <a:t>Na tle chmur, stoi na złotym sierpie księżyca Maryja z dzieckiem na lewej ręce i z berłem w prawej dłoni. Twarz Maryi z wyrazem macierzystej dobroci skierowana jest w stronę Dzieciątka, które prawą rączką błogosławi świat, w lewej zaś trzyma książkę.</a:t>
            </a:r>
            <a:endParaRPr lang="pl-PL" b="1" dirty="0">
              <a:solidFill>
                <a:schemeClr val="bg1"/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005" y="174547"/>
            <a:ext cx="4103719" cy="611924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9" name="Symbol zastępczy obrazu 8"/>
          <p:cNvSpPr>
            <a:spLocks noGrp="1"/>
          </p:cNvSpPr>
          <p:nvPr>
            <p:ph type="pic" idx="1"/>
          </p:nvPr>
        </p:nvSpPr>
        <p:spPr>
          <a:xfrm flipH="1" flipV="1">
            <a:off x="3284113" y="5737023"/>
            <a:ext cx="3869542" cy="2144847"/>
          </a:xfrm>
        </p:spPr>
      </p:sp>
      <p:sp>
        <p:nvSpPr>
          <p:cNvPr id="10" name="Plus 9"/>
          <p:cNvSpPr/>
          <p:nvPr/>
        </p:nvSpPr>
        <p:spPr>
          <a:xfrm>
            <a:off x="10948959" y="-2005434"/>
            <a:ext cx="791092" cy="10863263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21093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22888" y="437766"/>
            <a:ext cx="3932237" cy="1600200"/>
          </a:xfrm>
          <a:gradFill>
            <a:gsLst>
              <a:gs pos="41000">
                <a:srgbClr val="B15723"/>
              </a:gs>
              <a:gs pos="0">
                <a:schemeClr val="bg2">
                  <a:lumMod val="25000"/>
                </a:schemeClr>
              </a:gs>
              <a:gs pos="72000">
                <a:schemeClr val="bg2">
                  <a:lumMod val="10000"/>
                </a:schemeClr>
              </a:gs>
            </a:gsLst>
            <a:lin ang="5400000" scaled="1"/>
          </a:gradFill>
          <a:effectLst>
            <a:softEdge rad="76200"/>
          </a:effectLst>
        </p:spPr>
        <p:txBody>
          <a:bodyPr>
            <a:normAutofit fontScale="90000"/>
          </a:bodyPr>
          <a:lstStyle/>
          <a:p>
            <a:r>
              <a:rPr lang="pl-PL" sz="54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Koronacja </a:t>
            </a:r>
            <a:br>
              <a:rPr lang="pl-PL" sz="5400" dirty="0" smtClean="0">
                <a:solidFill>
                  <a:schemeClr val="bg1"/>
                </a:solidFill>
                <a:latin typeface="Algerian" panose="04020705040A02060702" pitchFamily="82" charset="0"/>
              </a:rPr>
            </a:br>
            <a:r>
              <a:rPr lang="pl-PL" sz="54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obrazu </a:t>
            </a:r>
            <a:endParaRPr lang="pl-PL" sz="540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9" t="2536" r="7336" b="13110"/>
          <a:stretch/>
        </p:blipFill>
        <p:spPr>
          <a:xfrm>
            <a:off x="6261315" y="457200"/>
            <a:ext cx="4324026" cy="559996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490717" y="2198155"/>
            <a:ext cx="3932237" cy="3811588"/>
          </a:xfrm>
        </p:spPr>
        <p:txBody>
          <a:bodyPr/>
          <a:lstStyle/>
          <a:p>
            <a:r>
              <a:rPr lang="pl-PL" dirty="0" smtClean="0"/>
              <a:t>             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022888" y="2198155"/>
            <a:ext cx="440006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Castellar" panose="020A0402060406010301" pitchFamily="18" charset="0"/>
              </a:rPr>
              <a:t>“</a:t>
            </a:r>
            <a:r>
              <a:rPr lang="pl-PL" sz="2000" dirty="0" smtClean="0">
                <a:solidFill>
                  <a:schemeClr val="bg1"/>
                </a:solidFill>
                <a:latin typeface="Castellar" panose="020A0402060406010301" pitchFamily="18" charset="0"/>
              </a:rPr>
              <a:t>08.09.1932 </a:t>
            </a:r>
            <a:r>
              <a:rPr lang="pl-PL" sz="2000" dirty="0" smtClean="0">
                <a:solidFill>
                  <a:schemeClr val="bg1"/>
                </a:solidFill>
                <a:latin typeface="Castellar" panose="020A0402060406010301" pitchFamily="18" charset="0"/>
              </a:rPr>
              <a:t>roku Biskup przemyski Anatol </a:t>
            </a:r>
            <a:r>
              <a:rPr lang="pl-PL" sz="2000" dirty="0">
                <a:solidFill>
                  <a:schemeClr val="bg1"/>
                </a:solidFill>
                <a:latin typeface="Castellar" panose="020A0402060406010301" pitchFamily="18" charset="0"/>
              </a:rPr>
              <a:t>N</a:t>
            </a:r>
            <a:r>
              <a:rPr lang="pl-PL" sz="2000" dirty="0" smtClean="0">
                <a:solidFill>
                  <a:schemeClr val="bg1"/>
                </a:solidFill>
                <a:latin typeface="Castellar" panose="020A0402060406010301" pitchFamily="18" charset="0"/>
              </a:rPr>
              <a:t>owak w </a:t>
            </a:r>
            <a:r>
              <a:rPr lang="pl-PL" sz="2000" noProof="1" smtClean="0">
                <a:solidFill>
                  <a:schemeClr val="bg1"/>
                </a:solidFill>
                <a:latin typeface="Castellar" panose="020A0402060406010301" pitchFamily="18" charset="0"/>
              </a:rPr>
              <a:t>asy</a:t>
            </a:r>
            <a:r>
              <a:rPr lang="en-US" sz="2000" noProof="1" smtClean="0">
                <a:solidFill>
                  <a:schemeClr val="bg1"/>
                </a:solidFill>
                <a:latin typeface="Castellar" panose="020A0402060406010301" pitchFamily="18" charset="0"/>
              </a:rPr>
              <a:t>s</a:t>
            </a:r>
            <a:r>
              <a:rPr lang="pl-PL" sz="2000" noProof="1" smtClean="0">
                <a:solidFill>
                  <a:schemeClr val="bg1"/>
                </a:solidFill>
                <a:latin typeface="Castellar" panose="020A0402060406010301" pitchFamily="18" charset="0"/>
              </a:rPr>
              <a:t>cie</a:t>
            </a:r>
            <a:r>
              <a:rPr lang="pl-PL" sz="2000" dirty="0" smtClean="0">
                <a:solidFill>
                  <a:schemeClr val="bg1"/>
                </a:solidFill>
                <a:latin typeface="Castellar" panose="020A0402060406010301" pitchFamily="18" charset="0"/>
              </a:rPr>
              <a:t> </a:t>
            </a:r>
            <a:r>
              <a:rPr lang="pl-PL" sz="2000" dirty="0" smtClean="0">
                <a:solidFill>
                  <a:schemeClr val="bg1"/>
                </a:solidFill>
                <a:latin typeface="Castellar" panose="020A0402060406010301" pitchFamily="18" charset="0"/>
              </a:rPr>
              <a:t>Biskupa sufragana </a:t>
            </a:r>
            <a:r>
              <a:rPr lang="pl-PL" sz="2000" dirty="0">
                <a:solidFill>
                  <a:schemeClr val="bg1"/>
                </a:solidFill>
                <a:latin typeface="Castellar" panose="020A0402060406010301" pitchFamily="18" charset="0"/>
              </a:rPr>
              <a:t>F</a:t>
            </a:r>
            <a:r>
              <a:rPr lang="pl-PL" sz="2000" dirty="0" smtClean="0">
                <a:solidFill>
                  <a:schemeClr val="bg1"/>
                </a:solidFill>
                <a:latin typeface="Castellar" panose="020A0402060406010301" pitchFamily="18" charset="0"/>
              </a:rPr>
              <a:t>ranciszka </a:t>
            </a:r>
            <a:r>
              <a:rPr lang="pl-PL" sz="2000" dirty="0">
                <a:solidFill>
                  <a:schemeClr val="bg1"/>
                </a:solidFill>
                <a:latin typeface="Castellar" panose="020A0402060406010301" pitchFamily="18" charset="0"/>
              </a:rPr>
              <a:t>B</a:t>
            </a:r>
            <a:r>
              <a:rPr lang="pl-PL" sz="2000" dirty="0" smtClean="0">
                <a:solidFill>
                  <a:schemeClr val="bg1"/>
                </a:solidFill>
                <a:latin typeface="Castellar" panose="020A0402060406010301" pitchFamily="18" charset="0"/>
              </a:rPr>
              <a:t>ardy oraz Biskupa </a:t>
            </a:r>
            <a:r>
              <a:rPr lang="pl-PL" sz="2000" dirty="0">
                <a:solidFill>
                  <a:schemeClr val="bg1"/>
                </a:solidFill>
                <a:latin typeface="Castellar" panose="020A0402060406010301" pitchFamily="18" charset="0"/>
              </a:rPr>
              <a:t>K</a:t>
            </a:r>
            <a:r>
              <a:rPr lang="pl-PL" sz="2000" dirty="0" smtClean="0">
                <a:solidFill>
                  <a:schemeClr val="bg1"/>
                </a:solidFill>
                <a:latin typeface="Castellar" panose="020A0402060406010301" pitchFamily="18" charset="0"/>
              </a:rPr>
              <a:t>omara z Tarnowa, w otoczeniu 90 kapłanów i 70 </a:t>
            </a:r>
            <a:r>
              <a:rPr lang="pl-PL" sz="2000" dirty="0" err="1" smtClean="0">
                <a:solidFill>
                  <a:schemeClr val="bg1"/>
                </a:solidFill>
                <a:latin typeface="Castellar" panose="020A0402060406010301" pitchFamily="18" charset="0"/>
              </a:rPr>
              <a:t>tys</a:t>
            </a:r>
            <a:r>
              <a:rPr lang="pl-PL" sz="2000" dirty="0" smtClean="0">
                <a:solidFill>
                  <a:schemeClr val="bg1"/>
                </a:solidFill>
                <a:latin typeface="Castellar" panose="020A0402060406010301" pitchFamily="18" charset="0"/>
              </a:rPr>
              <a:t> wiernych, dokonał uroczystej koronacji papieskimi koronami, cudownego obrazu Matki </a:t>
            </a:r>
            <a:r>
              <a:rPr lang="pl-PL" sz="2000" dirty="0">
                <a:solidFill>
                  <a:schemeClr val="bg1"/>
                </a:solidFill>
                <a:latin typeface="Castellar" panose="020A0402060406010301" pitchFamily="18" charset="0"/>
              </a:rPr>
              <a:t>B</a:t>
            </a:r>
            <a:r>
              <a:rPr lang="pl-PL" sz="2000" dirty="0" smtClean="0">
                <a:solidFill>
                  <a:schemeClr val="bg1"/>
                </a:solidFill>
                <a:latin typeface="Castellar" panose="020A0402060406010301" pitchFamily="18" charset="0"/>
              </a:rPr>
              <a:t>ożej </a:t>
            </a:r>
            <a:r>
              <a:rPr lang="pl-PL" dirty="0" err="1" smtClean="0">
                <a:solidFill>
                  <a:schemeClr val="bg1"/>
                </a:solidFill>
                <a:latin typeface="Castellar" panose="020A0402060406010301" pitchFamily="18" charset="0"/>
              </a:rPr>
              <a:t>HyŻne</a:t>
            </a:r>
            <a:r>
              <a:rPr lang="en-US" dirty="0">
                <a:solidFill>
                  <a:schemeClr val="bg1"/>
                </a:solidFill>
                <a:latin typeface="Castellar" panose="020A0402060406010301" pitchFamily="18" charset="0"/>
              </a:rPr>
              <a:t>n</a:t>
            </a:r>
            <a:r>
              <a:rPr lang="pl-PL" dirty="0" err="1" smtClean="0">
                <a:solidFill>
                  <a:schemeClr val="bg1"/>
                </a:solidFill>
                <a:latin typeface="Castellar" panose="020A0402060406010301" pitchFamily="18" charset="0"/>
              </a:rPr>
              <a:t>skiej</a:t>
            </a:r>
            <a:r>
              <a:rPr lang="pl-PL" sz="2000" dirty="0" smtClean="0">
                <a:solidFill>
                  <a:schemeClr val="bg1"/>
                </a:solidFill>
                <a:latin typeface="Castellar" panose="020A0402060406010301" pitchFamily="18" charset="0"/>
              </a:rPr>
              <a:t>.</a:t>
            </a:r>
            <a:r>
              <a:rPr lang="en-US" sz="2000" dirty="0" smtClean="0">
                <a:solidFill>
                  <a:schemeClr val="bg1"/>
                </a:solidFill>
                <a:latin typeface="Castellar" panose="020A0402060406010301" pitchFamily="18" charset="0"/>
              </a:rPr>
              <a:t>”</a:t>
            </a:r>
            <a:endParaRPr lang="pl-PL" sz="2000" dirty="0">
              <a:solidFill>
                <a:schemeClr val="bg1"/>
              </a:solidFill>
              <a:latin typeface="Castellar" panose="020A0402060406010301" pitchFamily="18" charset="0"/>
            </a:endParaRPr>
          </a:p>
        </p:txBody>
      </p:sp>
      <p:sp>
        <p:nvSpPr>
          <p:cNvPr id="10" name="Plus 9"/>
          <p:cNvSpPr/>
          <p:nvPr/>
        </p:nvSpPr>
        <p:spPr>
          <a:xfrm>
            <a:off x="10851692" y="-2174448"/>
            <a:ext cx="791092" cy="10863263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26592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46253" y="160845"/>
            <a:ext cx="10515600" cy="1325563"/>
          </a:xfrm>
          <a:gradFill>
            <a:gsLst>
              <a:gs pos="2000">
                <a:srgbClr val="767857"/>
              </a:gs>
              <a:gs pos="53000">
                <a:schemeClr val="tx1">
                  <a:lumMod val="95000"/>
                  <a:lumOff val="5000"/>
                </a:schemeClr>
              </a:gs>
              <a:gs pos="95000">
                <a:srgbClr val="BFCAD1"/>
              </a:gs>
            </a:gsLst>
            <a:lin ang="5400000" scaled="1"/>
          </a:gradFill>
          <a:effectLst>
            <a:softEdge rad="88900"/>
          </a:effectLst>
        </p:spPr>
        <p:txBody>
          <a:bodyPr>
            <a:normAutofit/>
          </a:bodyPr>
          <a:lstStyle/>
          <a:p>
            <a:r>
              <a:rPr lang="pl-PL" sz="54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   dzwonnica kiedyŚ, a dziŚ</a:t>
            </a:r>
            <a:endParaRPr lang="pl-PL" sz="540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7" name="Symbol zastępczy zawartości 1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388" y="1875239"/>
            <a:ext cx="5976000" cy="451394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8" name="Symbol zastępczy zawartości 17"/>
          <p:cNvPicPr>
            <a:picLocks noGrp="1" noChangeAspect="1"/>
          </p:cNvPicPr>
          <p:nvPr>
            <p:ph sz="quarter" idx="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6" t="9872" r="6397" b="14101"/>
          <a:stretch/>
        </p:blipFill>
        <p:spPr>
          <a:xfrm>
            <a:off x="1629111" y="1875239"/>
            <a:ext cx="3348508" cy="448184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9" name="Plus 18"/>
          <p:cNvSpPr/>
          <p:nvPr/>
        </p:nvSpPr>
        <p:spPr>
          <a:xfrm>
            <a:off x="355161" y="-1881448"/>
            <a:ext cx="791092" cy="10863263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05076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798254789"/>
              </p:ext>
            </p:extLst>
          </p:nvPr>
        </p:nvGraphicFramePr>
        <p:xfrm>
          <a:off x="1128408" y="2490282"/>
          <a:ext cx="9727659" cy="4367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977627" y="642024"/>
            <a:ext cx="10029218" cy="1107996"/>
          </a:xfrm>
          <a:prstGeom prst="rect">
            <a:avLst/>
          </a:prstGeom>
          <a:gradFill>
            <a:gsLst>
              <a:gs pos="41000">
                <a:srgbClr val="6D5E4B"/>
              </a:gs>
              <a:gs pos="0">
                <a:schemeClr val="bg2">
                  <a:lumMod val="25000"/>
                </a:schemeClr>
              </a:gs>
              <a:gs pos="72000">
                <a:schemeClr val="bg2">
                  <a:lumMod val="10000"/>
                </a:schemeClr>
              </a:gs>
            </a:gsLst>
            <a:lin ang="5400000" scaled="1"/>
          </a:gradFill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sz="66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Dzwony i ich imiona</a:t>
            </a:r>
            <a:endParaRPr lang="pl-PL" sz="660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8" name="Plus 7"/>
          <p:cNvSpPr/>
          <p:nvPr/>
        </p:nvSpPr>
        <p:spPr>
          <a:xfrm>
            <a:off x="-2960744" y="1938346"/>
            <a:ext cx="17905961" cy="551936"/>
          </a:xfrm>
          <a:prstGeom prst="mathPlu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282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6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gradFill>
            <a:gsLst>
              <a:gs pos="50000">
                <a:srgbClr val="C2A25C"/>
              </a:gs>
              <a:gs pos="0">
                <a:schemeClr val="bg2">
                  <a:lumMod val="25000"/>
                </a:schemeClr>
              </a:gs>
              <a:gs pos="72000">
                <a:schemeClr val="bg2">
                  <a:lumMod val="10000"/>
                </a:schemeClr>
              </a:gs>
            </a:gsLst>
            <a:lin ang="5400000" scaled="1"/>
          </a:gradFill>
          <a:effectLst>
            <a:softEdge rad="38100"/>
          </a:effectLst>
        </p:spPr>
        <p:txBody>
          <a:bodyPr>
            <a:normAutofit/>
          </a:bodyPr>
          <a:lstStyle/>
          <a:p>
            <a:r>
              <a:rPr lang="pl-PL" sz="48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Znaki zodiaku </a:t>
            </a:r>
            <a:endParaRPr lang="pl-PL" sz="480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6" t="961" r="5307" b="12247"/>
          <a:stretch/>
        </p:blipFill>
        <p:spPr>
          <a:xfrm rot="16200000" flipH="1">
            <a:off x="5828418" y="-1063382"/>
            <a:ext cx="5207435" cy="713337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 dirty="0" smtClean="0">
              <a:solidFill>
                <a:schemeClr val="bg1"/>
              </a:solidFill>
            </a:endParaRPr>
          </a:p>
          <a:p>
            <a:endParaRPr lang="pl-PL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>
                <a:solidFill>
                  <a:schemeClr val="bg1"/>
                </a:solidFill>
              </a:rPr>
              <a:t>Znaki zodiaku w kościele?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>
                <a:solidFill>
                  <a:schemeClr val="bg1"/>
                </a:solidFill>
              </a:rPr>
              <a:t>Choć teraz to rzadkie zjawisko, dawniej nie było niczym dziwnym. Symbolizują one m.in. Harmonię, niebo i wszechświat stworzony przez Boga i są elementem sztuki barokowej.</a:t>
            </a:r>
          </a:p>
          <a:p>
            <a:endParaRPr lang="pl-PL" sz="1800" dirty="0">
              <a:solidFill>
                <a:schemeClr val="bg1"/>
              </a:solidFill>
            </a:endParaRPr>
          </a:p>
        </p:txBody>
      </p:sp>
      <p:sp>
        <p:nvSpPr>
          <p:cNvPr id="5" name="Plus 4"/>
          <p:cNvSpPr/>
          <p:nvPr/>
        </p:nvSpPr>
        <p:spPr>
          <a:xfrm>
            <a:off x="-3161935" y="5488451"/>
            <a:ext cx="17905961" cy="551936"/>
          </a:xfrm>
          <a:prstGeom prst="mathPlu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416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75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75" accel="100000" fill="hold">
                                          <p:stCondLst>
                                            <p:cond delay="15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6" y="318782"/>
            <a:ext cx="3932237" cy="1587064"/>
          </a:xfrm>
          <a:gradFill>
            <a:gsLst>
              <a:gs pos="41000">
                <a:srgbClr val="F07F84"/>
              </a:gs>
              <a:gs pos="0">
                <a:schemeClr val="bg2">
                  <a:lumMod val="25000"/>
                </a:schemeClr>
              </a:gs>
              <a:gs pos="72000">
                <a:schemeClr val="bg2">
                  <a:lumMod val="10000"/>
                </a:schemeClr>
              </a:gs>
            </a:gsLst>
            <a:lin ang="5400000" scaled="1"/>
          </a:gradFill>
          <a:effectLst>
            <a:softEdge rad="76200"/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pl-PL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Obecny kościół </a:t>
            </a:r>
            <a:endParaRPr lang="pl-PL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anose="04020705040A02060702" pitchFamily="82" charset="0"/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024" y="548709"/>
            <a:ext cx="7082065" cy="472368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6" y="1981346"/>
            <a:ext cx="3932237" cy="381158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pl-PL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dirty="0" smtClean="0">
                <a:solidFill>
                  <a:schemeClr val="bg1"/>
                </a:solidFill>
              </a:rPr>
              <a:t> </a:t>
            </a:r>
            <a:r>
              <a:rPr lang="pl-PL" sz="2000" b="1" dirty="0" smtClean="0">
                <a:solidFill>
                  <a:schemeClr val="bg1"/>
                </a:solidFill>
              </a:rPr>
              <a:t>Dzisiejszy kościół jest trzecią świątynią w tym miejscu.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b="1" dirty="0" smtClean="0">
                <a:solidFill>
                  <a:schemeClr val="bg1"/>
                </a:solidFill>
              </a:rPr>
              <a:t>     Zbudowany został w latach 1727-1739 przez ks. Piotra Antoniego Nawrotowskiego, poświęcony został w 1745r.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b="1" dirty="0" smtClean="0">
                <a:solidFill>
                  <a:schemeClr val="bg1"/>
                </a:solidFill>
              </a:rPr>
              <a:t>   W latach 1912-1913 odbudowano dwie boczne nawy, powiększając kościół.</a:t>
            </a:r>
          </a:p>
        </p:txBody>
      </p:sp>
      <p:sp>
        <p:nvSpPr>
          <p:cNvPr id="7" name="Plus 6"/>
          <p:cNvSpPr/>
          <p:nvPr/>
        </p:nvSpPr>
        <p:spPr>
          <a:xfrm>
            <a:off x="-3045203" y="5792934"/>
            <a:ext cx="17905961" cy="551936"/>
          </a:xfrm>
          <a:prstGeom prst="mathPlu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8000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3267</TotalTime>
  <Words>284</Words>
  <Application>Microsoft Office PowerPoint</Application>
  <PresentationFormat>Panoramiczny</PresentationFormat>
  <Paragraphs>29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5" baseType="lpstr">
      <vt:lpstr>Algerian</vt:lpstr>
      <vt:lpstr>Arial</vt:lpstr>
      <vt:lpstr>Calibri</vt:lpstr>
      <vt:lpstr>Calibri Light</vt:lpstr>
      <vt:lpstr>Castellar</vt:lpstr>
      <vt:lpstr>Matura MT Script Capitals</vt:lpstr>
      <vt:lpstr>Motyw pakietu Office</vt:lpstr>
      <vt:lpstr>Sanktuarium Matki BOŻEJ Łaskawej</vt:lpstr>
      <vt:lpstr>PoczĄtki koŚcioła</vt:lpstr>
      <vt:lpstr>Cudowny obraz</vt:lpstr>
      <vt:lpstr>Koronacja  obrazu </vt:lpstr>
      <vt:lpstr>   dzwonnica kiedyŚ, a dziŚ</vt:lpstr>
      <vt:lpstr>Prezentacja programu PowerPoint</vt:lpstr>
      <vt:lpstr>Znaki zodiaku </vt:lpstr>
      <vt:lpstr>Obecny kościół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Sanktuarium Matki Bożej Łaskawej</dc:title>
  <dc:creator>justy</dc:creator>
  <cp:lastModifiedBy>justy</cp:lastModifiedBy>
  <cp:revision>47</cp:revision>
  <dcterms:created xsi:type="dcterms:W3CDTF">2026-03-06T15:11:45Z</dcterms:created>
  <dcterms:modified xsi:type="dcterms:W3CDTF">2026-03-10T19:37:03Z</dcterms:modified>
</cp:coreProperties>
</file>